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15122525"/>
  <p:notesSz cx="6858000" cy="9144000"/>
  <p:defaultTextStyle>
    <a:defPPr>
      <a:defRPr lang="de-DE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CCFF"/>
    <a:srgbClr val="FF00FF"/>
    <a:srgbClr val="98C222"/>
    <a:srgbClr val="FFCC00"/>
    <a:srgbClr val="9FAEE5"/>
    <a:srgbClr val="0033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674" y="26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4A45E-562E-4232-8704-1ADF7DE12547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16C68-2D86-41B0-8EAD-8FFF8520FD71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6C68-2D86-41B0-8EAD-8FFF8520FD71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0" cy="324154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8569432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067113" y="1333725"/>
            <a:ext cx="2812588" cy="2845275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5639" y="1333725"/>
            <a:ext cx="8263250" cy="2845275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9717625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6409574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5639" y="7781802"/>
            <a:ext cx="5537918" cy="2200467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41782" y="7781802"/>
            <a:ext cx="5537919" cy="2200467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1" y="3385067"/>
            <a:ext cx="4724775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1" y="4795801"/>
            <a:ext cx="4724775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100" y="3385067"/>
            <a:ext cx="4726631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100" y="4795801"/>
            <a:ext cx="4726631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602103"/>
            <a:ext cx="5977908" cy="12906657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10585766"/>
            <a:ext cx="6416040" cy="124971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1351227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11835478"/>
            <a:ext cx="6416040" cy="1774794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3528593"/>
            <a:ext cx="9624060" cy="9980166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1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7A06-99E4-4312-BCD1-C919C23F5A6E}" type="datetimeFigureOut">
              <a:rPr lang="de-AT" smtClean="0"/>
              <a:pPr/>
              <a:t>13.08.2020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80" y="14016342"/>
            <a:ext cx="3386243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4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21367-AB1B-45B7-9E35-6E79A56C6FA4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5D305C-4084-414F-AE4A-862574D4D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3221"/>
            <a:ext cx="5058668" cy="10385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7D7A89-AE39-48A4-AA4B-48BB3FA16C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02" y="6160071"/>
            <a:ext cx="7128794" cy="6995274"/>
          </a:xfrm>
          <a:prstGeom prst="rect">
            <a:avLst/>
          </a:prstGeom>
        </p:spPr>
      </p:pic>
      <p:sp>
        <p:nvSpPr>
          <p:cNvPr id="49" name="Rechteck 48"/>
          <p:cNvSpPr/>
          <p:nvPr/>
        </p:nvSpPr>
        <p:spPr>
          <a:xfrm>
            <a:off x="0" y="13753951"/>
            <a:ext cx="10693400" cy="136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i="1" dirty="0">
                <a:solidFill>
                  <a:schemeClr val="tx1"/>
                </a:solidFill>
              </a:rPr>
              <a:t>(logos </a:t>
            </a:r>
            <a:r>
              <a:rPr lang="sr-Latn-RS" i="1" dirty="0" err="1">
                <a:solidFill>
                  <a:schemeClr val="tx1"/>
                </a:solidFill>
              </a:rPr>
              <a:t>of</a:t>
            </a:r>
            <a:r>
              <a:rPr lang="sr-Latn-RS" i="1" dirty="0">
                <a:solidFill>
                  <a:schemeClr val="tx1"/>
                </a:solidFill>
              </a:rPr>
              <a:t> </a:t>
            </a:r>
            <a:r>
              <a:rPr lang="sr-Latn-RS" i="1" dirty="0" err="1">
                <a:solidFill>
                  <a:schemeClr val="tx1"/>
                </a:solidFill>
              </a:rPr>
              <a:t>relevant</a:t>
            </a:r>
            <a:r>
              <a:rPr lang="sr-Latn-RS" i="1" dirty="0">
                <a:solidFill>
                  <a:schemeClr val="tx1"/>
                </a:solidFill>
              </a:rPr>
              <a:t> </a:t>
            </a:r>
            <a:r>
              <a:rPr lang="sr-Latn-RS" i="1" dirty="0" err="1">
                <a:solidFill>
                  <a:schemeClr val="tx1"/>
                </a:solidFill>
              </a:rPr>
              <a:t>partners</a:t>
            </a:r>
            <a:r>
              <a:rPr lang="sr-Latn-RS" i="1" dirty="0">
                <a:solidFill>
                  <a:schemeClr val="tx1"/>
                </a:solidFill>
              </a:rPr>
              <a:t>)</a:t>
            </a:r>
            <a:endParaRPr lang="de-AT" i="1" dirty="0">
              <a:solidFill>
                <a:schemeClr val="tx1"/>
              </a:solidFill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0" y="1800622"/>
            <a:ext cx="10693400" cy="0"/>
          </a:xfrm>
          <a:prstGeom prst="line">
            <a:avLst/>
          </a:prstGeom>
          <a:ln w="50800">
            <a:solidFill>
              <a:srgbClr val="9F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0" y="13897966"/>
            <a:ext cx="10693400" cy="0"/>
          </a:xfrm>
          <a:prstGeom prst="line">
            <a:avLst/>
          </a:prstGeom>
          <a:ln w="50800">
            <a:solidFill>
              <a:srgbClr val="9F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72008" y="13591963"/>
            <a:ext cx="10441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This project has been funded with support from the European Commission.</a:t>
            </a:r>
            <a:endParaRPr lang="de-AT" sz="1200" b="1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72008" y="1944637"/>
            <a:ext cx="714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FF3399"/>
                </a:solidFill>
                <a:latin typeface="Myriad Pro" panose="020B0503030403020204" pitchFamily="34" charset="0"/>
              </a:rPr>
              <a:t>DEMUSIS</a:t>
            </a:r>
            <a:r>
              <a:rPr lang="de-AT" sz="2000" b="1" dirty="0">
                <a:solidFill>
                  <a:srgbClr val="FF3399"/>
                </a:solidFill>
                <a:latin typeface="Myriad Pro" panose="020B0503030403020204" pitchFamily="34" charset="0"/>
              </a:rPr>
              <a:t>: </a:t>
            </a:r>
            <a:r>
              <a:rPr lang="en-US" sz="2000" dirty="0">
                <a:solidFill>
                  <a:srgbClr val="FF3399"/>
                </a:solidFill>
                <a:latin typeface="Myriad Pro" panose="020B0503030403020204" pitchFamily="34" charset="0"/>
              </a:rPr>
              <a:t>Enhancing the digital competencies and entrepreneurship skills of academic musicians in Serbia for culturally more engaged society</a:t>
            </a:r>
            <a:endParaRPr lang="de-AT" sz="2000" b="1" dirty="0">
              <a:solidFill>
                <a:srgbClr val="FF3399"/>
              </a:solidFill>
              <a:latin typeface="Myriad Pro" panose="020B0503030403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740335" y="2960300"/>
            <a:ext cx="547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800" spc="-40" dirty="0" err="1">
                <a:solidFill>
                  <a:srgbClr val="33CCFF"/>
                </a:solidFill>
                <a:latin typeface="Myriad Pro" panose="020B0503030403020204" pitchFamily="34" charset="0"/>
              </a:rPr>
              <a:t>entrepreneurship</a:t>
            </a:r>
            <a:r>
              <a:rPr lang="sr-Latn-RS" sz="1800" spc="-40" dirty="0">
                <a:solidFill>
                  <a:srgbClr val="33CCFF"/>
                </a:solidFill>
                <a:latin typeface="Myriad Pro" panose="020B0503030403020204" pitchFamily="34" charset="0"/>
              </a:rPr>
              <a:t> in </a:t>
            </a:r>
            <a:r>
              <a:rPr lang="sr-Latn-RS" sz="1800" spc="-40" dirty="0" err="1">
                <a:solidFill>
                  <a:srgbClr val="33CCFF"/>
                </a:solidFill>
                <a:latin typeface="Myriad Pro" panose="020B0503030403020204" pitchFamily="34" charset="0"/>
              </a:rPr>
              <a:t>music</a:t>
            </a:r>
            <a:r>
              <a:rPr lang="de-AT" sz="1800" spc="-40" dirty="0">
                <a:solidFill>
                  <a:srgbClr val="33CCFF"/>
                </a:solidFill>
                <a:latin typeface="Myriad Pro" panose="020B0503030403020204" pitchFamily="34" charset="0"/>
              </a:rPr>
              <a:t> |</a:t>
            </a:r>
            <a:r>
              <a:rPr lang="sr-Latn-RS" sz="1800" spc="-40" dirty="0" err="1">
                <a:solidFill>
                  <a:srgbClr val="33CCFF"/>
                </a:solidFill>
                <a:latin typeface="Myriad Pro" panose="020B0503030403020204" pitchFamily="34" charset="0"/>
              </a:rPr>
              <a:t>digital</a:t>
            </a:r>
            <a:r>
              <a:rPr lang="sr-Latn-RS" sz="1800" spc="-40" dirty="0">
                <a:solidFill>
                  <a:srgbClr val="33CCFF"/>
                </a:solidFill>
                <a:latin typeface="Myriad Pro" panose="020B0503030403020204" pitchFamily="34" charset="0"/>
              </a:rPr>
              <a:t> </a:t>
            </a:r>
            <a:r>
              <a:rPr lang="sr-Latn-RS" sz="1800" spc="-40" dirty="0" err="1">
                <a:solidFill>
                  <a:srgbClr val="33CCFF"/>
                </a:solidFill>
                <a:latin typeface="Myriad Pro" panose="020B0503030403020204" pitchFamily="34" charset="0"/>
              </a:rPr>
              <a:t>media</a:t>
            </a:r>
            <a:r>
              <a:rPr lang="de-AT" sz="1800" spc="-40" dirty="0">
                <a:solidFill>
                  <a:srgbClr val="33CCFF"/>
                </a:solidFill>
                <a:latin typeface="Myriad Pro" panose="020B0503030403020204" pitchFamily="34" charset="0"/>
              </a:rPr>
              <a:t> | </a:t>
            </a:r>
            <a:r>
              <a:rPr lang="sr-Latn-RS" sz="1800" spc="-40" dirty="0" err="1">
                <a:solidFill>
                  <a:srgbClr val="33CCFF"/>
                </a:solidFill>
                <a:latin typeface="Myriad Pro" panose="020B0503030403020204" pitchFamily="34" charset="0"/>
              </a:rPr>
              <a:t>eLearning</a:t>
            </a:r>
            <a:endParaRPr lang="de-AT" sz="1800" spc="-40" dirty="0">
              <a:solidFill>
                <a:srgbClr val="33CCFF"/>
              </a:solidFill>
              <a:latin typeface="Myriad Pro" panose="020B0503030403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134954" y="13374746"/>
            <a:ext cx="3479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800" b="1" dirty="0">
                <a:solidFill>
                  <a:srgbClr val="0070C0"/>
                </a:solidFill>
                <a:latin typeface="Myriad Pro" panose="020B0503030403020204" pitchFamily="34" charset="0"/>
              </a:rPr>
              <a:t>www.</a:t>
            </a:r>
            <a:r>
              <a:rPr lang="sr-Latn-RS" sz="2800" b="1" dirty="0">
                <a:solidFill>
                  <a:srgbClr val="0070C0"/>
                </a:solidFill>
                <a:latin typeface="Myriad Pro" panose="020B0503030403020204" pitchFamily="34" charset="0"/>
              </a:rPr>
              <a:t>demusis.ac.rs</a:t>
            </a:r>
            <a:endParaRPr lang="de-AT" sz="2800" b="1" dirty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6786860" y="2945712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Myriad Pro" panose="020B0503030403020204" pitchFamily="34" charset="0"/>
              </a:rPr>
              <a:t>DEMUSIS is a Capacity Building in the field of Higher Education (CBHE) project funded by Erasmus+ </a:t>
            </a:r>
            <a:r>
              <a:rPr lang="en-US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Myriad Pro" panose="020B0503030403020204" pitchFamily="34" charset="0"/>
              </a:rPr>
              <a:t>programme</a:t>
            </a:r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Myriad Pro" panose="020B0503030403020204" pitchFamily="34" charset="0"/>
              </a:rPr>
              <a:t> and coordinated by the University of Arts in Belgrade, Serbia. It is a three-year (2019-2022) joint project focused on curriculum development activities aiming at enhancing the digital competencies and entrepreneurship skills of academic musicians in Serbia for culturally more engaged society.</a:t>
            </a:r>
          </a:p>
        </p:txBody>
      </p:sp>
      <p:cxnSp>
        <p:nvCxnSpPr>
          <p:cNvPr id="30" name="Gerade Verbindung 29"/>
          <p:cNvCxnSpPr/>
          <p:nvPr/>
        </p:nvCxnSpPr>
        <p:spPr>
          <a:xfrm>
            <a:off x="7182905" y="2902182"/>
            <a:ext cx="3474491" cy="1"/>
          </a:xfrm>
          <a:prstGeom prst="line">
            <a:avLst/>
          </a:prstGeom>
          <a:ln w="50800">
            <a:solidFill>
              <a:srgbClr val="9F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234132" y="3744838"/>
            <a:ext cx="102432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latin typeface="Myriad Pro" panose="020B0503030403020204" pitchFamily="34" charset="0"/>
              </a:rPr>
              <a:t>Insert the </a:t>
            </a:r>
            <a:r>
              <a:rPr lang="de-AT" sz="2000" dirty="0" err="1">
                <a:latin typeface="Myriad Pro" panose="020B0503030403020204" pitchFamily="34" charset="0"/>
              </a:rPr>
              <a:t>following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information</a:t>
            </a:r>
            <a:r>
              <a:rPr lang="de-AT" sz="2000" dirty="0">
                <a:latin typeface="Myriad Pro" panose="020B0503030403020204" pitchFamily="34" charset="0"/>
              </a:rPr>
              <a:t>:</a:t>
            </a:r>
          </a:p>
          <a:p>
            <a:r>
              <a:rPr lang="de-AT" sz="2000" dirty="0">
                <a:latin typeface="Myriad Pro" panose="020B0503030403020204" pitchFamily="34" charset="0"/>
              </a:rPr>
              <a:t>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de-AT" sz="2000" dirty="0" err="1">
                <a:latin typeface="Myriad Pro" panose="020B0503030403020204" pitchFamily="34" charset="0"/>
              </a:rPr>
              <a:t>partner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institution</a:t>
            </a:r>
            <a:endParaRPr lang="de-AT" sz="2000" dirty="0">
              <a:latin typeface="Myriad Pro" panose="020B0503030403020204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de-AT" sz="2000" dirty="0" err="1">
                <a:latin typeface="Myriad Pro" panose="020B0503030403020204" pitchFamily="34" charset="0"/>
              </a:rPr>
              <a:t>description</a:t>
            </a:r>
            <a:r>
              <a:rPr lang="de-AT" sz="2000" dirty="0">
                <a:latin typeface="Myriad Pro" panose="020B0503030403020204" pitchFamily="34" charset="0"/>
              </a:rPr>
              <a:t> of </a:t>
            </a:r>
            <a:r>
              <a:rPr lang="de-AT" sz="2000" dirty="0" err="1">
                <a:latin typeface="Myriad Pro" panose="020B0503030403020204" pitchFamily="34" charset="0"/>
              </a:rPr>
              <a:t>focus</a:t>
            </a:r>
            <a:r>
              <a:rPr lang="de-AT" sz="2000" dirty="0">
                <a:latin typeface="Myriad Pro" panose="020B0503030403020204" pitchFamily="34" charset="0"/>
              </a:rPr>
              <a:t> in the project</a:t>
            </a:r>
          </a:p>
          <a:p>
            <a:pPr marL="355600" indent="-355600">
              <a:buFont typeface="Wingdings" pitchFamily="2" charset="2"/>
              <a:buChar char="§"/>
            </a:pPr>
            <a:endParaRPr lang="de-AT" sz="2000" dirty="0">
              <a:latin typeface="Myriad Pro" panose="020B0503030403020204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de-AT" sz="2000" dirty="0" err="1">
                <a:latin typeface="Myriad Pro" panose="020B0503030403020204" pitchFamily="34" charset="0"/>
              </a:rPr>
              <a:t>description</a:t>
            </a:r>
            <a:r>
              <a:rPr lang="de-AT" sz="2000" dirty="0">
                <a:latin typeface="Myriad Pro" panose="020B0503030403020204" pitchFamily="34" charset="0"/>
              </a:rPr>
              <a:t>  and </a:t>
            </a:r>
            <a:r>
              <a:rPr lang="de-AT" sz="2000" dirty="0" err="1">
                <a:latin typeface="Myriad Pro" panose="020B0503030403020204" pitchFamily="34" charset="0"/>
              </a:rPr>
              <a:t>some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pictures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of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sr-Latn-RS" sz="2000" dirty="0" err="1">
                <a:latin typeface="Myriad Pro" panose="020B0503030403020204" pitchFamily="34" charset="0"/>
              </a:rPr>
              <a:t>project</a:t>
            </a:r>
            <a:r>
              <a:rPr lang="sr-Latn-RS" sz="2000" dirty="0">
                <a:latin typeface="Myriad Pro" panose="020B0503030403020204" pitchFamily="34" charset="0"/>
              </a:rPr>
              <a:t> </a:t>
            </a:r>
            <a:r>
              <a:rPr lang="sr-Latn-RS" sz="2000" dirty="0" err="1">
                <a:latin typeface="Myriad Pro" panose="020B0503030403020204" pitchFamily="34" charset="0"/>
              </a:rPr>
              <a:t>related</a:t>
            </a:r>
            <a:r>
              <a:rPr lang="sr-Latn-RS" sz="2000" dirty="0">
                <a:latin typeface="Myriad Pro" panose="020B0503030403020204" pitchFamily="34" charset="0"/>
              </a:rPr>
              <a:t> </a:t>
            </a:r>
            <a:r>
              <a:rPr lang="sr-Latn-RS" sz="2000">
                <a:latin typeface="Myriad Pro" panose="020B0503030403020204" pitchFamily="34" charset="0"/>
              </a:rPr>
              <a:t>actions</a:t>
            </a:r>
            <a:endParaRPr lang="de-AT" sz="2000" dirty="0">
              <a:latin typeface="Myriad Pro" panose="020B0503030403020204" pitchFamily="34" charset="0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de-AT" sz="2000" dirty="0" err="1">
                <a:latin typeface="Myriad Pro" panose="020B0503030403020204" pitchFamily="34" charset="0"/>
              </a:rPr>
              <a:t>status</a:t>
            </a:r>
            <a:r>
              <a:rPr lang="de-AT" sz="2000" dirty="0">
                <a:latin typeface="Myriad Pro" panose="020B0503030403020204" pitchFamily="34" charset="0"/>
              </a:rPr>
              <a:t> of project </a:t>
            </a:r>
            <a:r>
              <a:rPr lang="de-AT" sz="2000" dirty="0" err="1">
                <a:latin typeface="Myriad Pro" panose="020B0503030403020204" pitchFamily="34" charset="0"/>
              </a:rPr>
              <a:t>implementation</a:t>
            </a:r>
            <a:endParaRPr lang="de-AT" sz="2000" dirty="0">
              <a:latin typeface="Myriad Pro" panose="020B0503030403020204" pitchFamily="34" charset="0"/>
            </a:endParaRPr>
          </a:p>
          <a:p>
            <a:endParaRPr lang="de-AT" sz="2000" dirty="0">
              <a:latin typeface="Myriad Pro" panose="020B0503030403020204" pitchFamily="34" charset="0"/>
            </a:endParaRPr>
          </a:p>
          <a:p>
            <a:r>
              <a:rPr lang="de-AT" sz="2000" dirty="0" err="1">
                <a:latin typeface="Myriad Pro" panose="020B0503030403020204" pitchFamily="34" charset="0"/>
              </a:rPr>
              <a:t>You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can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rearrange</a:t>
            </a:r>
            <a:r>
              <a:rPr lang="de-AT" sz="2000" dirty="0">
                <a:latin typeface="Myriad Pro" panose="020B0503030403020204" pitchFamily="34" charset="0"/>
              </a:rPr>
              <a:t> the </a:t>
            </a:r>
            <a:r>
              <a:rPr lang="de-AT" sz="2000" dirty="0" err="1">
                <a:latin typeface="Myriad Pro" panose="020B0503030403020204" pitchFamily="34" charset="0"/>
              </a:rPr>
              <a:t>pictures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and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general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texts</a:t>
            </a:r>
            <a:r>
              <a:rPr lang="de-AT" sz="2000" dirty="0">
                <a:latin typeface="Myriad Pro" panose="020B0503030403020204" pitchFamily="34" charset="0"/>
              </a:rPr>
              <a:t>, but </a:t>
            </a:r>
            <a:r>
              <a:rPr lang="de-AT" sz="2000" dirty="0" err="1">
                <a:latin typeface="Myriad Pro" panose="020B0503030403020204" pitchFamily="34" charset="0"/>
              </a:rPr>
              <a:t>please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don‘t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skip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any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logos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or</a:t>
            </a:r>
            <a:r>
              <a:rPr lang="de-AT" sz="2000" dirty="0">
                <a:latin typeface="Myriad Pro" panose="020B0503030403020204" pitchFamily="34" charset="0"/>
              </a:rPr>
              <a:t> </a:t>
            </a:r>
            <a:r>
              <a:rPr lang="de-AT" sz="2000" dirty="0" err="1">
                <a:latin typeface="Myriad Pro" panose="020B0503030403020204" pitchFamily="34" charset="0"/>
              </a:rPr>
              <a:t>information</a:t>
            </a:r>
            <a:r>
              <a:rPr lang="de-AT" sz="2000" dirty="0">
                <a:latin typeface="Myriad Pro" panose="020B0503030403020204" pitchFamily="34" charset="0"/>
              </a:rPr>
              <a:t>.</a:t>
            </a:r>
          </a:p>
          <a:p>
            <a:endParaRPr lang="de-AT" sz="2000" dirty="0">
              <a:latin typeface="Montserrat"/>
            </a:endParaRPr>
          </a:p>
          <a:p>
            <a:endParaRPr lang="de-AT" sz="2000" dirty="0">
              <a:latin typeface="Montserra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242244" y="9896665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400" dirty="0" err="1">
                <a:latin typeface="Myriad Pro" panose="020B0503030403020204" pitchFamily="34" charset="0"/>
              </a:rPr>
              <a:t>Please</a:t>
            </a:r>
            <a:r>
              <a:rPr lang="de-AT" sz="2400" dirty="0">
                <a:latin typeface="Myriad Pro" panose="020B0503030403020204" pitchFamily="34" charset="0"/>
              </a:rPr>
              <a:t> </a:t>
            </a:r>
            <a:r>
              <a:rPr lang="de-AT" sz="2400" dirty="0" err="1">
                <a:latin typeface="Myriad Pro" panose="020B0503030403020204" pitchFamily="34" charset="0"/>
              </a:rPr>
              <a:t>use</a:t>
            </a:r>
            <a:r>
              <a:rPr lang="de-AT" sz="2400" dirty="0">
                <a:latin typeface="Myriad Pro" panose="020B0503030403020204" pitchFamily="34" charset="0"/>
              </a:rPr>
              <a:t> </a:t>
            </a:r>
            <a:r>
              <a:rPr lang="sr-Latn-RS" sz="2400" b="1" dirty="0" err="1">
                <a:latin typeface="Myriad Pro" panose="020B0503030403020204" pitchFamily="34" charset="0"/>
              </a:rPr>
              <a:t>Myriad</a:t>
            </a:r>
            <a:r>
              <a:rPr lang="sr-Latn-RS" sz="2400" b="1" dirty="0">
                <a:latin typeface="Myriad Pro" panose="020B0503030403020204" pitchFamily="34" charset="0"/>
              </a:rPr>
              <a:t> </a:t>
            </a:r>
            <a:r>
              <a:rPr lang="sr-Latn-RS" sz="2400" b="1" dirty="0" err="1">
                <a:latin typeface="Myriad Pro" panose="020B0503030403020204" pitchFamily="34" charset="0"/>
              </a:rPr>
              <a:t>Pro</a:t>
            </a:r>
            <a:r>
              <a:rPr lang="de-AT" sz="2400" b="1" dirty="0">
                <a:latin typeface="Montserrat"/>
              </a:rPr>
              <a:t> </a:t>
            </a:r>
            <a:r>
              <a:rPr lang="de-AT" sz="2400" dirty="0" err="1">
                <a:latin typeface="Cambria" pitchFamily="18" charset="0"/>
              </a:rPr>
              <a:t>or</a:t>
            </a:r>
            <a:r>
              <a:rPr lang="de-AT" sz="2400" dirty="0">
                <a:latin typeface="Cambria" pitchFamily="18" charset="0"/>
              </a:rPr>
              <a:t> </a:t>
            </a:r>
            <a:r>
              <a:rPr lang="sr-Latn-R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Segoe</a:t>
            </a:r>
            <a:r>
              <a:rPr lang="sr-Latn-R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UI</a:t>
            </a:r>
            <a:endParaRPr lang="de-AT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de-AT" sz="2400" dirty="0">
                <a:latin typeface="Myriad Pro" panose="020B0503030403020204" pitchFamily="34" charset="0"/>
              </a:rPr>
              <a:t>Colours of </a:t>
            </a:r>
            <a:r>
              <a:rPr lang="de-AT" sz="2400" dirty="0" err="1">
                <a:latin typeface="Myriad Pro" panose="020B0503030403020204" pitchFamily="34" charset="0"/>
              </a:rPr>
              <a:t>text</a:t>
            </a:r>
            <a:r>
              <a:rPr lang="de-AT" sz="2400" dirty="0">
                <a:latin typeface="Myriad Pro" panose="020B0503030403020204" pitchFamily="34" charset="0"/>
              </a:rPr>
              <a:t>, </a:t>
            </a:r>
            <a:r>
              <a:rPr lang="de-AT" sz="2400" dirty="0" err="1">
                <a:latin typeface="Myriad Pro" panose="020B0503030403020204" pitchFamily="34" charset="0"/>
              </a:rPr>
              <a:t>lines</a:t>
            </a:r>
            <a:r>
              <a:rPr lang="de-AT" sz="2400" dirty="0">
                <a:latin typeface="Myriad Pro" panose="020B0503030403020204" pitchFamily="34" charset="0"/>
              </a:rPr>
              <a:t> and </a:t>
            </a:r>
            <a:r>
              <a:rPr lang="de-AT" sz="2400" dirty="0" err="1">
                <a:latin typeface="Myriad Pro" panose="020B0503030403020204" pitchFamily="34" charset="0"/>
              </a:rPr>
              <a:t>boxes</a:t>
            </a:r>
            <a:r>
              <a:rPr lang="de-AT" sz="2400" dirty="0">
                <a:latin typeface="Myriad Pro" panose="020B0503030403020204" pitchFamily="34" charset="0"/>
              </a:rPr>
              <a:t> </a:t>
            </a:r>
            <a:r>
              <a:rPr lang="de-AT" sz="2400" dirty="0" err="1">
                <a:latin typeface="Myriad Pro" panose="020B0503030403020204" pitchFamily="34" charset="0"/>
              </a:rPr>
              <a:t>predefined</a:t>
            </a:r>
            <a:r>
              <a:rPr lang="de-AT" sz="2400" dirty="0">
                <a:latin typeface="Myriad Pro" panose="020B0503030403020204" pitchFamily="34" charset="0"/>
              </a:rPr>
              <a:t> </a:t>
            </a:r>
            <a:r>
              <a:rPr lang="sr-Latn-RS" sz="2400" dirty="0">
                <a:latin typeface="Myriad Pro" panose="020B0503030403020204" pitchFamily="34" charset="0"/>
              </a:rPr>
              <a:t>as</a:t>
            </a:r>
            <a:r>
              <a:rPr lang="de-AT" sz="2400" dirty="0">
                <a:latin typeface="Myriad Pro" panose="020B0503030403020204" pitchFamily="34" charset="0"/>
              </a:rPr>
              <a:t>:</a:t>
            </a:r>
            <a:endParaRPr lang="sr-Latn-RS" sz="2400" dirty="0">
              <a:latin typeface="Myriad Pro" panose="020B0503030403020204" pitchFamily="34" charset="0"/>
            </a:endParaRPr>
          </a:p>
          <a:p>
            <a:pPr algn="r"/>
            <a:r>
              <a:rPr lang="de-AT" sz="2400" dirty="0">
                <a:solidFill>
                  <a:srgbClr val="003399"/>
                </a:solidFill>
                <a:latin typeface="Myriad Pro" panose="020B0503030403020204" pitchFamily="34" charset="0"/>
              </a:rPr>
              <a:t> </a:t>
            </a:r>
            <a:r>
              <a:rPr lang="de-AT" sz="2400" dirty="0">
                <a:solidFill>
                  <a:srgbClr val="0070C0"/>
                </a:solidFill>
                <a:latin typeface="Myriad Pro" panose="020B0503030403020204" pitchFamily="34" charset="0"/>
              </a:rPr>
              <a:t>Blue</a:t>
            </a:r>
            <a:r>
              <a:rPr lang="de-AT" sz="2400" dirty="0">
                <a:latin typeface="Myriad Pro" panose="020B0503030403020204" pitchFamily="34" charset="0"/>
              </a:rPr>
              <a:t>, </a:t>
            </a:r>
            <a:r>
              <a:rPr lang="de-AT" sz="2400" dirty="0">
                <a:solidFill>
                  <a:srgbClr val="33CCFF"/>
                </a:solidFill>
                <a:latin typeface="Myriad Pro" panose="020B0503030403020204" pitchFamily="34" charset="0"/>
              </a:rPr>
              <a:t>Light Blue</a:t>
            </a:r>
            <a:r>
              <a:rPr lang="de-AT" sz="2400" dirty="0">
                <a:latin typeface="Myriad Pro" panose="020B0503030403020204" pitchFamily="34" charset="0"/>
              </a:rPr>
              <a:t>, </a:t>
            </a:r>
            <a:r>
              <a:rPr lang="sr-Latn-RS" sz="2400" dirty="0">
                <a:solidFill>
                  <a:srgbClr val="FF3399"/>
                </a:solidFill>
                <a:latin typeface="Myriad Pro" panose="020B0503030403020204" pitchFamily="34" charset="0"/>
              </a:rPr>
              <a:t>Pink</a:t>
            </a:r>
            <a:endParaRPr lang="de-AT" sz="2400" dirty="0">
              <a:solidFill>
                <a:srgbClr val="98C222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759F8-CFB1-48F8-8B35-2B9D36DD51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56" y="72431"/>
            <a:ext cx="6408712" cy="1669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2D133B-8D8E-49A5-A3B6-83B61D52B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72" y="106569"/>
            <a:ext cx="1962324" cy="1634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9E085A-C410-4B99-B451-D9A640AD0F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68304"/>
            <a:ext cx="2142344" cy="16771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4E71AA-EFE9-4001-9AF9-F18258F7A2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42" y="1897438"/>
            <a:ext cx="3169626" cy="9127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549C82-51DE-4148-BC7D-7459A79F53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6" y="7008129"/>
            <a:ext cx="5850756" cy="28431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189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</vt:lpstr>
      <vt:lpstr>Montserrat</vt:lpstr>
      <vt:lpstr>Myriad Pro</vt:lpstr>
      <vt:lpstr>Segoe UI</vt:lpstr>
      <vt:lpstr>Wingdings</vt:lpstr>
      <vt:lpstr>Larissa-Design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Olivera Gracanin</dc:creator>
  <cp:lastModifiedBy>Olivera Gracanin</cp:lastModifiedBy>
  <cp:revision>39</cp:revision>
  <dcterms:created xsi:type="dcterms:W3CDTF">2018-04-23T07:01:20Z</dcterms:created>
  <dcterms:modified xsi:type="dcterms:W3CDTF">2020-08-13T10:37:17Z</dcterms:modified>
</cp:coreProperties>
</file>