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5C6F0-F971-4C98-B2E3-096E1EB9223A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B4F6C-C20E-4AED-97E7-562AC0CA9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let me introduce…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 the aspect of interviewing and exploring context and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time. Living room 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5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time.</a:t>
            </a:r>
            <a:r>
              <a:rPr lang="en-US" baseline="0" dirty="0"/>
              <a:t> Vino Vero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Improvisation workshop with </a:t>
            </a:r>
            <a:r>
              <a:rPr lang="en-US" dirty="0" err="1"/>
              <a:t>Tanja</a:t>
            </a:r>
            <a:r>
              <a:rPr lang="en-US" dirty="0"/>
              <a:t> </a:t>
            </a:r>
            <a:r>
              <a:rPr lang="en-US" dirty="0" err="1"/>
              <a:t>Orning</a:t>
            </a:r>
            <a:r>
              <a:rPr lang="en-US" dirty="0"/>
              <a:t> (KMH Oslo, Norway)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 in FYF and RC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 in FYF and 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</a:t>
            </a:r>
            <a:r>
              <a:rPr lang="en-US" baseline="0" dirty="0"/>
              <a:t> reflection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7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Critical</a:t>
            </a:r>
            <a:r>
              <a:rPr lang="en-US" baseline="0" dirty="0"/>
              <a:t> reflection and evaluation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8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Critical</a:t>
            </a:r>
            <a:r>
              <a:rPr lang="en-US" baseline="0" dirty="0"/>
              <a:t> reflection and evaluation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Critical</a:t>
            </a:r>
            <a:r>
              <a:rPr lang="en-US" baseline="0" dirty="0"/>
              <a:t> reflection and evaluation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Royal Conservatoire The Hague for you kind hospitality!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let me introduce…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 the aspect of interviewing and exploring context and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your playground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 for how to explore playground and prepare pitch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your band.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student has two post-it stickers in different colors: blue for first choice, yellow for second choice. On each sticker they write their name, instrument or voice-type and they add one or more ‘specialisms’.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strategy &amp; BDOP.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Designing a strategy for coping with conflicts in the group and writing a BDOP (Brief Description of Project) per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Hosts and guests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</a:t>
            </a:r>
            <a:r>
              <a:rPr lang="en-US" baseline="0" dirty="0"/>
              <a:t>w time. </a:t>
            </a:r>
            <a:r>
              <a:rPr lang="en-US" baseline="0" dirty="0" err="1"/>
              <a:t>Mijn</a:t>
            </a:r>
            <a:r>
              <a:rPr lang="en-US" baseline="0" dirty="0"/>
              <a:t> </a:t>
            </a:r>
            <a:r>
              <a:rPr lang="en-US" baseline="0" dirty="0" err="1"/>
              <a:t>Buuf</a:t>
            </a:r>
            <a:r>
              <a:rPr lang="en-US" baseline="0" dirty="0"/>
              <a:t> (my </a:t>
            </a:r>
            <a:r>
              <a:rPr lang="en-US" baseline="0" dirty="0" err="1"/>
              <a:t>neighbour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time.</a:t>
            </a:r>
            <a:r>
              <a:rPr lang="en-US" baseline="0" dirty="0"/>
              <a:t> Boxing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time. The circle of Tinder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4F6C-C20E-4AED-97E7-562AC0CA9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9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944C-F20D-45F2-A4E7-D27459BE3ED1}" type="datetimeFigureOut">
              <a:rPr lang="en-US" smtClean="0"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870C-C8DC-49D2-9FD9-A36483E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Myriad Pro" pitchFamily="34" charset="0"/>
              </a:rPr>
              <a:t>Entrepreneurial </a:t>
            </a:r>
            <a:r>
              <a:rPr lang="en-US" sz="3200" b="1" dirty="0" err="1">
                <a:solidFill>
                  <a:srgbClr val="0070C0"/>
                </a:solidFill>
                <a:latin typeface="Myriad Pro" pitchFamily="34" charset="0"/>
              </a:rPr>
              <a:t>bootcamp</a:t>
            </a:r>
            <a:r>
              <a:rPr lang="en-US" sz="3200" b="1" dirty="0">
                <a:solidFill>
                  <a:srgbClr val="0070C0"/>
                </a:solidFill>
                <a:latin typeface="Myriad Pro" pitchFamily="34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3200" b="1" i="1" dirty="0">
                <a:solidFill>
                  <a:srgbClr val="0070C0"/>
                </a:solidFill>
                <a:latin typeface="Myriad Pro" pitchFamily="34" charset="0"/>
              </a:rPr>
              <a:t>A musicians footprint </a:t>
            </a:r>
            <a:br>
              <a:rPr lang="en-US" sz="3200" b="1" i="1" dirty="0">
                <a:solidFill>
                  <a:srgbClr val="0070C0"/>
                </a:solidFill>
                <a:latin typeface="Myriad Pro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Myriad Pro" pitchFamily="34" charset="0"/>
              </a:rPr>
              <a:t>Photo Album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3810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>
                <a:solidFill>
                  <a:srgbClr val="0070C0"/>
                </a:solidFill>
                <a:latin typeface="Myriad Pro" pitchFamily="34" charset="0"/>
              </a:rPr>
              <a:t>by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  <a:latin typeface="Myriad Pro" pitchFamily="34" charset="0"/>
              </a:rPr>
              <a:t>Du</a:t>
            </a:r>
            <a:r>
              <a:rPr lang="sr-Latn-RS" i="1" dirty="0">
                <a:solidFill>
                  <a:srgbClr val="0070C0"/>
                </a:solidFill>
                <a:latin typeface="Myriad Pro" pitchFamily="34" charset="0"/>
              </a:rPr>
              <a:t>šanka Jelenković Vidović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6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0958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23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0958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36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100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60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1054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3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1056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1115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18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11242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00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14162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26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0932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54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0932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08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2_10434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39844" cy="685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878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0932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90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15082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78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15213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98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17074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82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5_1807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37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0915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6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09594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69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233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955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241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289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4153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9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2_11034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582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4203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89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5303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64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5304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27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5305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401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6_15311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87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nCon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95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2_11481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97" y="-2583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94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2_13072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04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2_13201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44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3_13125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65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0957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90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04_0957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32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234</Words>
  <Application>Microsoft Office PowerPoint</Application>
  <PresentationFormat>On-screen Show (4:3)</PresentationFormat>
  <Paragraphs>40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Myriad Pro</vt:lpstr>
      <vt:lpstr>Office Theme</vt:lpstr>
      <vt:lpstr>Entrepreneurial bootcamp  A musicians footprint 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Entrepreneurial bootcamp  A musicians footprint  Photo Album</dc:title>
  <dc:creator>Ivana Perkovic</dc:creator>
  <cp:lastModifiedBy>XXX Laptop</cp:lastModifiedBy>
  <cp:revision>11</cp:revision>
  <dcterms:created xsi:type="dcterms:W3CDTF">2019-12-01T23:24:38Z</dcterms:created>
  <dcterms:modified xsi:type="dcterms:W3CDTF">2022-04-12T09:39:51Z</dcterms:modified>
</cp:coreProperties>
</file>